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3.jpg" ContentType="image/jpeg"/>
  <Override PartName="/ppt/media/image4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4" r:id="rId2"/>
    <p:sldId id="1596" r:id="rId3"/>
    <p:sldId id="305" r:id="rId4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快活CLUB" initials="快活CLUB" lastIdx="1" clrIdx="0">
    <p:extLst>
      <p:ext uri="{19B8F6BF-5375-455C-9EA6-DF929625EA0E}">
        <p15:presenceInfo xmlns:p15="http://schemas.microsoft.com/office/powerpoint/2012/main" userId="快活CLU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621"/>
  </p:normalViewPr>
  <p:slideViewPr>
    <p:cSldViewPr>
      <p:cViewPr varScale="1">
        <p:scale>
          <a:sx n="108" d="100"/>
          <a:sy n="108" d="100"/>
        </p:scale>
        <p:origin x="1296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-1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C72C7D5-7B37-4440-B63F-DD17677687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" y="3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3A0862-A654-DE46-B724-4B4195F4D4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30289" y="3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FF298-DEC1-E241-AF59-2795B6CD243D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B9091B-6EE8-274D-A9DF-B68A79D62A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" y="646581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2B9D64-9CB6-9848-85DC-1A5828697C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30289" y="646581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E3AEF-A153-AF49-80AD-88F8DC60B2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4804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9" y="3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8EAC2-BE71-3446-AA1F-321C74BF11E9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403" y="3275850"/>
            <a:ext cx="7950543" cy="2680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646581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9" y="646581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4B79E-8654-BB46-A17A-7C20105EE1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0390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292D3-4642-744B-AE11-9944D04DB998}" type="datetime1">
              <a:rPr lang="ja-JP" altLang="en-US" smtClean="0"/>
              <a:t>2024/10/8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AD4D-E4C1-A14F-9ABD-25620CFDDA56}" type="datetime1">
              <a:rPr lang="ja-JP" altLang="en-US" smtClean="0"/>
              <a:t>2024/10/8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6BFB4-9FFE-F748-BDB6-66A1CDC60E5D}" type="datetime1">
              <a:rPr lang="ja-JP" altLang="en-US" smtClean="0"/>
              <a:t>2024/10/8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556E-07A7-5D4E-BE03-0D15223773DA}" type="datetime1">
              <a:rPr lang="ja-JP" altLang="en-US" smtClean="0"/>
              <a:t>2024/10/8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9FA58-DD49-234E-A1BC-7F100E564374}" type="datetime1">
              <a:rPr lang="ja-JP" altLang="en-US" smtClean="0"/>
              <a:t>2024/10/8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6243" y="151891"/>
            <a:ext cx="4467860" cy="7448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1102" y="2023364"/>
            <a:ext cx="3710940" cy="1851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395A0-3B5C-C74B-B0B3-A8EF2AC836AE}" type="datetime1">
              <a:rPr lang="ja-JP" altLang="en-US" smtClean="0"/>
              <a:t>2024/10/8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828" y="365251"/>
            <a:ext cx="2463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MS PGothic"/>
                <a:cs typeface="MS PGothic"/>
              </a:rPr>
              <a:t>石巻市大川小学校</a:t>
            </a:r>
            <a:endParaRPr sz="2400">
              <a:latin typeface="MS PGothic"/>
              <a:cs typeface="MS P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49979" y="351641"/>
            <a:ext cx="1269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MS PGothic"/>
                <a:cs typeface="MS PGothic"/>
              </a:rPr>
              <a:t>２０１２</a:t>
            </a:r>
            <a:r>
              <a:rPr sz="2400" spc="5" dirty="0">
                <a:latin typeface="MS PGothic"/>
                <a:cs typeface="MS PGothic"/>
              </a:rPr>
              <a:t>．</a:t>
            </a:r>
            <a:r>
              <a:rPr sz="2400" dirty="0">
                <a:latin typeface="MS PGothic"/>
                <a:cs typeface="MS PGothic"/>
              </a:rPr>
              <a:t>２</a:t>
            </a:r>
          </a:p>
        </p:txBody>
      </p:sp>
      <p:sp>
        <p:nvSpPr>
          <p:cNvPr id="4" name="object 4"/>
          <p:cNvSpPr/>
          <p:nvPr/>
        </p:nvSpPr>
        <p:spPr>
          <a:xfrm>
            <a:off x="323850" y="836612"/>
            <a:ext cx="3960812" cy="2979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51275" y="2692400"/>
            <a:ext cx="5035550" cy="37718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89140" y="2184908"/>
            <a:ext cx="1269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MS PGothic"/>
                <a:cs typeface="MS PGothic"/>
              </a:rPr>
              <a:t>２０１２</a:t>
            </a:r>
            <a:r>
              <a:rPr sz="2400" spc="5" dirty="0">
                <a:latin typeface="MS PGothic"/>
                <a:cs typeface="MS PGothic"/>
              </a:rPr>
              <a:t>．</a:t>
            </a:r>
            <a:r>
              <a:rPr sz="2400" dirty="0">
                <a:latin typeface="MS PGothic"/>
                <a:cs typeface="MS PGothic"/>
              </a:rPr>
              <a:t>７</a:t>
            </a:r>
            <a:endParaRPr sz="2400">
              <a:latin typeface="MS PGothic"/>
              <a:cs typeface="MS P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建物の前の広場にいる人たち&#10;&#10;中程度の精度で自動的に生成された説明">
            <a:extLst>
              <a:ext uri="{FF2B5EF4-FFF2-40B4-BE49-F238E27FC236}">
                <a16:creationId xmlns:a16="http://schemas.microsoft.com/office/drawing/2014/main" id="{D0D3A840-123F-7539-B7FC-EF0E9E1E7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81000"/>
            <a:ext cx="4352032" cy="3264024"/>
          </a:xfrm>
          <a:prstGeom prst="rect">
            <a:avLst/>
          </a:prstGeom>
        </p:spPr>
      </p:pic>
      <p:pic>
        <p:nvPicPr>
          <p:cNvPr id="5" name="図 4" descr="屋外, 建物, 雪, ベンチ が含まれている画像&#10;&#10;自動的に生成された説明">
            <a:extLst>
              <a:ext uri="{FF2B5EF4-FFF2-40B4-BE49-F238E27FC236}">
                <a16:creationId xmlns:a16="http://schemas.microsoft.com/office/drawing/2014/main" id="{92F36D44-832F-998C-75BE-51EAECDFD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487990" y="2521648"/>
            <a:ext cx="4128459" cy="309634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200E027-B786-08D0-A48B-7E640170CFB3}"/>
              </a:ext>
            </a:extLst>
          </p:cNvPr>
          <p:cNvSpPr txBox="1"/>
          <p:nvPr/>
        </p:nvSpPr>
        <p:spPr>
          <a:xfrm>
            <a:off x="866899" y="5165766"/>
            <a:ext cx="3416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震災遺構　　</a:t>
            </a:r>
            <a:r>
              <a:rPr kumimoji="1" lang="en-US" altLang="ja-JP" sz="2400" dirty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2023</a:t>
            </a:r>
            <a:r>
              <a:rPr kumimoji="1" lang="ja-JP" altLang="en-US" sz="240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年</a:t>
            </a:r>
            <a:r>
              <a:rPr kumimoji="1" lang="en-US" altLang="ja-JP" sz="2400" dirty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3</a:t>
            </a:r>
            <a:r>
              <a:rPr kumimoji="1" lang="ja-JP" altLang="en-US" sz="240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132553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3850" y="549275"/>
            <a:ext cx="4392612" cy="5680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011102" y="2023364"/>
            <a:ext cx="3742690" cy="1851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30"/>
              </a:lnSpc>
              <a:spcBef>
                <a:spcPts val="100"/>
              </a:spcBef>
            </a:pPr>
            <a:r>
              <a:rPr spc="5" dirty="0"/>
              <a:t>ひ</a:t>
            </a:r>
            <a:r>
              <a:rPr spc="-5" dirty="0"/>
              <a:t>とつ</a:t>
            </a:r>
            <a:r>
              <a:rPr dirty="0"/>
              <a:t>ぶの小</a:t>
            </a:r>
            <a:r>
              <a:rPr spc="-5" dirty="0"/>
              <a:t>さな</a:t>
            </a:r>
            <a:r>
              <a:rPr dirty="0"/>
              <a:t>種が、</a:t>
            </a:r>
          </a:p>
          <a:p>
            <a:pPr marL="12700" marR="5080">
              <a:lnSpc>
                <a:spcPts val="2900"/>
              </a:lnSpc>
              <a:spcBef>
                <a:spcPts val="30"/>
              </a:spcBef>
            </a:pPr>
            <a:r>
              <a:rPr dirty="0"/>
              <a:t>千</a:t>
            </a:r>
            <a:r>
              <a:rPr spc="-5" dirty="0"/>
              <a:t>つ</a:t>
            </a:r>
            <a:r>
              <a:rPr dirty="0"/>
              <a:t>ぶ</a:t>
            </a:r>
            <a:r>
              <a:rPr spc="5" dirty="0"/>
              <a:t>も</a:t>
            </a:r>
            <a:r>
              <a:rPr dirty="0"/>
              <a:t>の種に</a:t>
            </a:r>
            <a:r>
              <a:rPr spc="-5" dirty="0"/>
              <a:t>なりまし</a:t>
            </a:r>
            <a:r>
              <a:rPr dirty="0"/>
              <a:t>た。 その</a:t>
            </a:r>
            <a:r>
              <a:rPr spc="5" dirty="0"/>
              <a:t>ひ</a:t>
            </a:r>
            <a:r>
              <a:rPr spc="-5" dirty="0"/>
              <a:t>とつ</a:t>
            </a:r>
            <a:r>
              <a:rPr dirty="0"/>
              <a:t>ぶ</a:t>
            </a:r>
            <a:r>
              <a:rPr spc="5" dirty="0"/>
              <a:t>ひ</a:t>
            </a:r>
            <a:r>
              <a:rPr spc="-5" dirty="0"/>
              <a:t>とつ</a:t>
            </a:r>
            <a:r>
              <a:rPr dirty="0"/>
              <a:t>ぶが、 </a:t>
            </a:r>
            <a:r>
              <a:rPr spc="5" dirty="0"/>
              <a:t>ひ</a:t>
            </a:r>
            <a:r>
              <a:rPr spc="-5" dirty="0"/>
              <a:t>とり</a:t>
            </a:r>
            <a:r>
              <a:rPr spc="5" dirty="0"/>
              <a:t>ひ</a:t>
            </a:r>
            <a:r>
              <a:rPr spc="-5" dirty="0"/>
              <a:t>とり</a:t>
            </a:r>
            <a:r>
              <a:rPr dirty="0"/>
              <a:t>の子</a:t>
            </a:r>
            <a:r>
              <a:rPr spc="5" dirty="0"/>
              <a:t>ども</a:t>
            </a:r>
            <a:r>
              <a:rPr dirty="0"/>
              <a:t>たちの、 思</a:t>
            </a:r>
            <a:r>
              <a:rPr spc="5" dirty="0"/>
              <a:t>い</a:t>
            </a:r>
            <a:r>
              <a:rPr dirty="0"/>
              <a:t>出のように思</a:t>
            </a:r>
            <a:r>
              <a:rPr spc="-5" dirty="0"/>
              <a:t>えまし</a:t>
            </a:r>
            <a:r>
              <a:rPr dirty="0"/>
              <a:t>た。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411402" y="3852164"/>
            <a:ext cx="13423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MS PGothic"/>
                <a:cs typeface="MS PGothic"/>
              </a:rPr>
              <a:t>会</a:t>
            </a:r>
            <a:r>
              <a:rPr sz="2400" spc="5" dirty="0">
                <a:latin typeface="MS PGothic"/>
                <a:cs typeface="MS PGothic"/>
              </a:rPr>
              <a:t>お</a:t>
            </a:r>
            <a:r>
              <a:rPr sz="2400" dirty="0">
                <a:latin typeface="MS PGothic"/>
                <a:cs typeface="MS PGothic"/>
              </a:rPr>
              <a:t>うね。</a:t>
            </a:r>
            <a:endParaRPr sz="24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1102" y="3852164"/>
            <a:ext cx="2221865" cy="1482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7715" algn="l"/>
              </a:tabLst>
            </a:pPr>
            <a:r>
              <a:rPr sz="2400" spc="-5" dirty="0">
                <a:latin typeface="MS PGothic"/>
                <a:cs typeface="MS PGothic"/>
              </a:rPr>
              <a:t>ま</a:t>
            </a:r>
            <a:r>
              <a:rPr sz="2400" dirty="0">
                <a:latin typeface="MS PGothic"/>
                <a:cs typeface="MS PGothic"/>
              </a:rPr>
              <a:t>た	夏が来たら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 dirty="0">
              <a:latin typeface="MS PGothic"/>
              <a:cs typeface="MS PGothic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MS PGothic"/>
                <a:cs typeface="MS PGothic"/>
              </a:rPr>
              <a:t>ず</a:t>
            </a:r>
            <a:r>
              <a:rPr sz="2400" spc="5" dirty="0">
                <a:latin typeface="MS PGothic"/>
                <a:cs typeface="MS PGothic"/>
              </a:rPr>
              <a:t>っ</a:t>
            </a:r>
            <a:r>
              <a:rPr sz="2400" spc="-5" dirty="0">
                <a:latin typeface="MS PGothic"/>
                <a:cs typeface="MS PGothic"/>
              </a:rPr>
              <a:t>とず</a:t>
            </a:r>
            <a:r>
              <a:rPr sz="2400" spc="5" dirty="0">
                <a:latin typeface="MS PGothic"/>
                <a:cs typeface="MS PGothic"/>
              </a:rPr>
              <a:t>っ</a:t>
            </a:r>
            <a:r>
              <a:rPr sz="2400" dirty="0">
                <a:latin typeface="MS PGothic"/>
                <a:cs typeface="MS PGothic"/>
              </a:rPr>
              <a:t>と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400" spc="5" dirty="0">
                <a:latin typeface="MS PGothic"/>
                <a:cs typeface="MS PGothic"/>
              </a:rPr>
              <a:t>い</a:t>
            </a:r>
            <a:r>
              <a:rPr sz="2400" dirty="0">
                <a:latin typeface="MS PGothic"/>
                <a:cs typeface="MS PGothic"/>
              </a:rPr>
              <a:t>っし</a:t>
            </a:r>
            <a:r>
              <a:rPr sz="2400" spc="5" dirty="0">
                <a:latin typeface="MS PGothic"/>
                <a:cs typeface="MS PGothic"/>
              </a:rPr>
              <a:t>ょ</a:t>
            </a:r>
            <a:r>
              <a:rPr sz="2400" dirty="0">
                <a:latin typeface="MS PGothic"/>
                <a:cs typeface="MS PGothic"/>
              </a:rPr>
              <a:t>だよ。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738302" y="5623052"/>
            <a:ext cx="1244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MS PGothic"/>
                <a:cs typeface="MS PGothic"/>
              </a:rPr>
              <a:t>岩崎書店</a:t>
            </a:r>
            <a:endParaRPr sz="2400">
              <a:latin typeface="MS PGothic"/>
              <a:cs typeface="MS PGothic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011102" y="593851"/>
            <a:ext cx="3526154" cy="110490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>
              <a:lnSpc>
                <a:spcPts val="2710"/>
              </a:lnSpc>
              <a:spcBef>
                <a:spcPts val="330"/>
              </a:spcBef>
            </a:pPr>
            <a:r>
              <a:rPr dirty="0"/>
              <a:t>文：</a:t>
            </a:r>
            <a:r>
              <a:rPr spc="5" dirty="0"/>
              <a:t>ひ</a:t>
            </a:r>
            <a:r>
              <a:rPr spc="-5" dirty="0"/>
              <a:t>ま</a:t>
            </a:r>
            <a:r>
              <a:rPr dirty="0"/>
              <a:t>わ</a:t>
            </a:r>
            <a:r>
              <a:rPr spc="-5" dirty="0"/>
              <a:t>りを</a:t>
            </a:r>
            <a:r>
              <a:rPr dirty="0"/>
              <a:t>う</a:t>
            </a:r>
            <a:r>
              <a:rPr spc="-5" dirty="0"/>
              <a:t>え</a:t>
            </a:r>
            <a:r>
              <a:rPr dirty="0"/>
              <a:t>た八人の </a:t>
            </a:r>
            <a:r>
              <a:rPr spc="5" dirty="0"/>
              <a:t>お</a:t>
            </a:r>
            <a:r>
              <a:rPr dirty="0"/>
              <a:t>母</a:t>
            </a:r>
            <a:r>
              <a:rPr spc="-5" dirty="0"/>
              <a:t>さ</a:t>
            </a:r>
            <a:r>
              <a:rPr spc="5" dirty="0"/>
              <a:t>ん</a:t>
            </a:r>
            <a:r>
              <a:rPr spc="-5" dirty="0"/>
              <a:t>と</a:t>
            </a:r>
            <a:r>
              <a:rPr dirty="0"/>
              <a:t>葉方丹</a:t>
            </a:r>
          </a:p>
          <a:p>
            <a:pPr marL="12700">
              <a:lnSpc>
                <a:spcPts val="2845"/>
              </a:lnSpc>
            </a:pPr>
            <a:r>
              <a:rPr dirty="0"/>
              <a:t>絵：松成真理子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2071</TotalTime>
  <Words>35</Words>
  <Application>Microsoft Macintosh PowerPoint</Application>
  <PresentationFormat>画面に合わせる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MS PGothic</vt:lpstr>
      <vt:lpstr>MS Gothic</vt:lpstr>
      <vt:lpstr>游ゴシック</vt:lpstr>
      <vt:lpstr>Calibri</vt:lpstr>
      <vt:lpstr>Office Theme</vt:lpstr>
      <vt:lpstr>PowerPoint プレゼンテーション</vt:lpstr>
      <vt:lpstr>PowerPoint プレゼンテーション</vt:lpstr>
      <vt:lpstr>文：ひまわりをうえた八人の お母さんと葉方丹 絵：松成真理子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民生委員・児童委員活動をすすめるために 都道府県・指定都市民児協の リーダーに求められる役割</dc:title>
  <dc:creator>今井 祐美</dc:creator>
  <cp:lastModifiedBy>一宏 市川</cp:lastModifiedBy>
  <cp:revision>101</cp:revision>
  <cp:lastPrinted>2024-01-16T13:13:31Z</cp:lastPrinted>
  <dcterms:created xsi:type="dcterms:W3CDTF">2020-12-24T08:24:16Z</dcterms:created>
  <dcterms:modified xsi:type="dcterms:W3CDTF">2024-10-08T01:19:09Z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2020-12-24T00:00:00Z</vt:filetime>
  </property>
  <property fmtid="{D5CDD505-2E9C-101B-9397-08002B2CF9AE}" pid="3" name="LastSaved">
    <vt:filetime>2020-12-24T00:00:00Z</vt:filetime>
  </property>
</Properties>
</file>