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/>
    <p:restoredTop sz="94665"/>
  </p:normalViewPr>
  <p:slideViewPr>
    <p:cSldViewPr snapToGrid="0" snapToObjects="1">
      <p:cViewPr varScale="1">
        <p:scale>
          <a:sx n="127" d="100"/>
          <a:sy n="127" d="100"/>
        </p:scale>
        <p:origin x="20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0D3BC0-90FB-7949-9639-DBA384B95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70B4EAAA-5C25-2549-B6BE-061DC9240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クリックしてマスター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64371B-F255-C247-92C3-2E8AAC34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36FE-3F42-5541-89BE-15C48C36A1BD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26EBF0-A9BD-4149-9C57-CB7BEA030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68BAF6-0CCF-0649-B797-C6DA8293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9490-37E1-B347-AFD0-3A231A7F5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97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3BC88D-3D3B-1746-A9E5-485F396C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3916CB-E4E5-4E4B-A114-C8DACB3F7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A4B82A-F35D-8C4F-8E9B-96D3BB03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36FE-3F42-5541-89BE-15C48C36A1BD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74E9EB-087C-654A-A498-547C0F081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4AE1C4-B120-2A4D-A365-09A937DE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9490-37E1-B347-AFD0-3A231A7F5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75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C37ECD7-EFFB-7D4C-A621-67343793D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A53B16-7070-8D4A-BDBF-60134AC89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CB5936-E50D-D446-BE65-973A96A7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36FE-3F42-5541-89BE-15C48C36A1BD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9FC839-AEED-F842-A333-182B83106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CC6780-F8AE-004F-B502-9BC748D5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9490-37E1-B347-AFD0-3A231A7F5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79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CAD115-CF90-3D4E-8D04-4216AFA5E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7AD006-B16C-354C-8B94-BB346C6A9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DC7977-936B-3D47-A266-B027C512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36FE-3F42-5541-89BE-15C48C36A1BD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DA5C0E-F24F-D543-881F-00E746B9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7D8F62-B65A-3841-8362-102174F6F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9490-37E1-B347-AFD0-3A231A7F5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63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234123-1AFD-CF46-B178-D6BA28DDC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5D42BC-14CD-5B48-9401-C7094A62A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F8A9E5-92CA-E548-875D-334F9E701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36FE-3F42-5541-89BE-15C48C36A1BD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52BC6D-1187-CF46-B9DD-76707BE2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41048D-3442-7F4C-ADE5-73F00C0C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9490-37E1-B347-AFD0-3A231A7F5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22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3DF14B-C39F-0C4B-A234-8FCC0571E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6CC5F7-59B0-604D-8EFC-0835F5180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6C60F26-883B-8F44-8CD6-050A4A023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BE5588-B27F-744E-819E-FAF5BF3A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36FE-3F42-5541-89BE-15C48C36A1BD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329376-FC1A-0446-A532-C9E43CDB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6638DD-802C-4241-8237-08A4E6A5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9490-37E1-B347-AFD0-3A231A7F5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90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AE9651-E41D-EE47-A3DD-884D6C08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DEEB13-D0D8-9543-AEBF-8A5C2CCC8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FC746FD-539C-9249-BE50-76415FFDF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0FEC5A-9C4D-5F44-98BF-59AD34E2B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2C94730-C6AD-A846-93B4-408039F53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3A306E2-213A-7542-B68A-950E857A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36FE-3F42-5541-89BE-15C48C36A1BD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0E09299-A9B3-BC4E-9C80-D459B2A9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843CDB0-BEDE-F943-BA66-CFC4BF415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9490-37E1-B347-AFD0-3A231A7F5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67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38E871-B9F3-2E4C-9C53-968F4729E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85E0E67-2909-AB44-A5A3-CFB68882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36FE-3F42-5541-89BE-15C48C36A1BD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F34A0F4-AEE8-2343-91B7-88412A471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B0424EC-D30D-E44A-847D-6C83034F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9490-37E1-B347-AFD0-3A231A7F5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3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B1AAB27-CB78-FC49-B823-9AC27E03C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36FE-3F42-5541-89BE-15C48C36A1BD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23362F3-DFB8-A24C-A192-E3D6A16C5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588B7A-B046-224D-9995-A6561853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9490-37E1-B347-AFD0-3A231A7F5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14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コンテンツ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5AA45D-5DA8-AD45-929D-C3140E93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181DB3-10C5-EB40-BD73-4DB87838A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309BFE-1026-5B4B-862F-8CA59103E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BB872B-D63F-4140-A547-54ED308F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36FE-3F42-5541-89BE-15C48C36A1BD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2A9691-A151-8448-A181-C73BC196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0D5E938-33F9-0848-B3E7-893B13C0F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9490-37E1-B347-AFD0-3A231A7F5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40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図 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745369-947F-3046-8BA6-CD78895C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153D358-1BE1-AF4A-9AFA-C7C9C08E4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6E8046-D16C-8246-A84F-5746A7CA3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42F2530-64DF-A741-ABB0-0A666ED0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36FE-3F42-5541-89BE-15C48C36A1BD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28365DC-060D-AA40-8548-B4BB841ED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191EBF-A85D-4746-92FA-0FA44D8E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9490-37E1-B347-AFD0-3A231A7F5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22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E8FDDC0-3A73-9747-AFCD-7AB27B0A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2B577A-FA06-2749-8EAA-84F3786B8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6AA186-B6F6-C743-90B0-102CB6617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36FE-3F42-5541-89BE-15C48C36A1BD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CF9E98-01B5-1E4B-B635-BE42E1F4E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43DA13-D224-0F4D-BDF6-CCF598250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C9490-37E1-B347-AFD0-3A231A7F5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83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タイトル 1">
            <a:extLst>
              <a:ext uri="{FF2B5EF4-FFF2-40B4-BE49-F238E27FC236}">
                <a16:creationId xmlns:a16="http://schemas.microsoft.com/office/drawing/2014/main" id="{81C3C0FE-B17E-8F49-B805-B8B8F1615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800">
                <a:latin typeface="HGPｺﾞｼｯｸM"/>
                <a:ea typeface="HGPｺﾞｼｯｸM"/>
                <a:cs typeface="HGPｺﾞｼｯｸM"/>
              </a:rPr>
              <a:t>　　ほっとプラスの活動</a:t>
            </a:r>
          </a:p>
        </p:txBody>
      </p:sp>
      <p:pic>
        <p:nvPicPr>
          <p:cNvPr id="36866" name="図 3">
            <a:extLst>
              <a:ext uri="{FF2B5EF4-FFF2-40B4-BE49-F238E27FC236}">
                <a16:creationId xmlns:a16="http://schemas.microsoft.com/office/drawing/2014/main" id="{B43F360A-5AB8-7748-AE49-553E78392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1" y="1690688"/>
            <a:ext cx="6219825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図 4">
            <a:extLst>
              <a:ext uri="{FF2B5EF4-FFF2-40B4-BE49-F238E27FC236}">
                <a16:creationId xmlns:a16="http://schemas.microsoft.com/office/drawing/2014/main" id="{597920CA-21CE-2845-9A6F-E9B8B97F6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341438"/>
            <a:ext cx="77978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53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タイトル 1">
            <a:extLst>
              <a:ext uri="{FF2B5EF4-FFF2-40B4-BE49-F238E27FC236}">
                <a16:creationId xmlns:a16="http://schemas.microsoft.com/office/drawing/2014/main" id="{7A4CC7F2-0EAD-0344-B180-B0197C4E7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800">
                <a:latin typeface="HGPｺﾞｼｯｸM"/>
                <a:ea typeface="HGPｺﾞｼｯｸM"/>
                <a:cs typeface="HGPｺﾞｼｯｸM"/>
              </a:rPr>
              <a:t>　　生活相談支援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CDDEC6-397A-8E4A-A788-6A26D4429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電話・来所にて社会福祉士などの資格を持った相談員が相談に対応。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>
              <a:defRPr/>
            </a:pP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福祉制度や他機関の紹介、必要に応じてアウトリーチの実施、シェルターの提供などを行う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marL="0" indent="0">
              <a:buNone/>
              <a:defRPr/>
            </a:pPr>
            <a:endParaRPr lang="ja-JP" altLang="en-US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pic>
        <p:nvPicPr>
          <p:cNvPr id="37891" name="図 3">
            <a:extLst>
              <a:ext uri="{FF2B5EF4-FFF2-40B4-BE49-F238E27FC236}">
                <a16:creationId xmlns:a16="http://schemas.microsoft.com/office/drawing/2014/main" id="{96656774-B229-E741-B98B-6685F2CFB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3930651"/>
            <a:ext cx="2857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0E91C47-8D89-7842-B57B-F9DA74B44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088" y="4168775"/>
            <a:ext cx="3498850" cy="21351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7893" name="コンテンツ プレースホルダー 8">
            <a:extLst>
              <a:ext uri="{FF2B5EF4-FFF2-40B4-BE49-F238E27FC236}">
                <a16:creationId xmlns:a16="http://schemas.microsoft.com/office/drawing/2014/main" id="{6CCB9A97-31B4-5646-BB20-F247CC7F6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" t="645" r="513"/>
          <a:stretch>
            <a:fillRect/>
          </a:stretch>
        </p:blipFill>
        <p:spPr bwMode="auto">
          <a:xfrm>
            <a:off x="2244726" y="1422401"/>
            <a:ext cx="7794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65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タイトル 1">
            <a:extLst>
              <a:ext uri="{FF2B5EF4-FFF2-40B4-BE49-F238E27FC236}">
                <a16:creationId xmlns:a16="http://schemas.microsoft.com/office/drawing/2014/main" id="{232CF069-6D77-A341-9629-C1C8E6AE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800">
                <a:latin typeface="HGPｺﾞｼｯｸM"/>
                <a:ea typeface="HGPｺﾞｼｯｸM"/>
                <a:cs typeface="HGPｺﾞｼｯｸM"/>
              </a:rPr>
              <a:t>　　日常生活支援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38B1B3-16E6-2544-90E4-11FA4218C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グループホームやシェルター入居者の金銭管理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>
              <a:defRPr/>
            </a:pP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食料や家電製品の購入の付添・サポート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>
              <a:defRPr/>
            </a:pP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掃除などのサポート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>
              <a:defRPr/>
            </a:pP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服薬確認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>
              <a:defRPr/>
            </a:pP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月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回のサロン活動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(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料理会・食事会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)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の実施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>
              <a:defRPr/>
            </a:pP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成年後見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>
              <a:defRPr/>
            </a:pPr>
            <a:endParaRPr lang="ja-JP" altLang="en-US" dirty="0"/>
          </a:p>
        </p:txBody>
      </p:sp>
      <p:pic>
        <p:nvPicPr>
          <p:cNvPr id="38915" name="図 4">
            <a:extLst>
              <a:ext uri="{FF2B5EF4-FFF2-40B4-BE49-F238E27FC236}">
                <a16:creationId xmlns:a16="http://schemas.microsoft.com/office/drawing/2014/main" id="{1933C5D8-0A57-3549-94A2-872CBBFFA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3609975"/>
            <a:ext cx="342265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図 6">
            <a:extLst>
              <a:ext uri="{FF2B5EF4-FFF2-40B4-BE49-F238E27FC236}">
                <a16:creationId xmlns:a16="http://schemas.microsoft.com/office/drawing/2014/main" id="{3D5D9148-CB64-084F-8564-BED2145CD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384301"/>
            <a:ext cx="77978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495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Macintosh PowerPoint</Application>
  <PresentationFormat>ワイド画面</PresentationFormat>
  <Paragraphs>12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游ゴシック</vt:lpstr>
      <vt:lpstr>游ゴシック Light</vt:lpstr>
      <vt:lpstr>Arial</vt:lpstr>
      <vt:lpstr>HGPｺﾞｼｯｸM</vt:lpstr>
      <vt:lpstr>HGSｺﾞｼｯｸM</vt:lpstr>
      <vt:lpstr>Office テーマ</vt:lpstr>
      <vt:lpstr>　　ほっとプラスの活動</vt:lpstr>
      <vt:lpstr>　　生活相談支援</vt:lpstr>
      <vt:lpstr>　　日常生活支援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　　ほっとプラスの活動</dc:title>
  <dc:creator>Microsoft Office ユーザー</dc:creator>
  <cp:lastModifiedBy>Microsoft Office ユーザー</cp:lastModifiedBy>
  <cp:revision>2</cp:revision>
  <dcterms:created xsi:type="dcterms:W3CDTF">2018-02-25T12:28:58Z</dcterms:created>
  <dcterms:modified xsi:type="dcterms:W3CDTF">2018-02-25T12:30:23Z</dcterms:modified>
</cp:coreProperties>
</file>