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665"/>
  </p:normalViewPr>
  <p:slideViewPr>
    <p:cSldViewPr snapToGrid="0" snapToObjects="1">
      <p:cViewPr varScale="1">
        <p:scale>
          <a:sx n="127" d="100"/>
          <a:sy n="127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D3BC0-90FB-7949-9639-DBA384B95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0B4EAAA-5C25-2549-B6BE-061DC924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クリックしてマスター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64371B-F255-C247-92C3-2E8AAC342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26EBF0-A9BD-4149-9C57-CB7BEA03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68BAF6-0CCF-0649-B797-C6DA8293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97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BC88D-3D3B-1746-A9E5-485F396C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3916CB-E4E5-4E4B-A114-C8DACB3F7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A4B82A-F35D-8C4F-8E9B-96D3BB03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74E9EB-087C-654A-A498-547C0F08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4AE1C4-B120-2A4D-A365-09A937DE1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5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37ECD7-EFFB-7D4C-A621-67343793D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A53B16-7070-8D4A-BDBF-60134AC89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CB5936-E50D-D446-BE65-973A96A7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9FC839-AEED-F842-A333-182B8310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CC6780-F8AE-004F-B502-9BC748D5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79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AD115-CF90-3D4E-8D04-4216AFA5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AD006-B16C-354C-8B94-BB346C6A9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C7977-936B-3D47-A266-B027C512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DA5C0E-F24F-D543-881F-00E746B9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7D8F62-B65A-3841-8362-102174F6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3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34123-1AFD-CF46-B178-D6BA28DDC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5D42BC-14CD-5B48-9401-C7094A62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F8A9E5-92CA-E548-875D-334F9E70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52BC6D-1187-CF46-B9DD-76707BE2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1048D-3442-7F4C-ADE5-73F00C0C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2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DF14B-C39F-0C4B-A234-8FCC0571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6CC5F7-59B0-604D-8EFC-0835F5180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C60F26-883B-8F44-8CD6-050A4A023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BE5588-B27F-744E-819E-FAF5BF3A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29376-FC1A-0446-A532-C9E43CDB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6638DD-802C-4241-8237-08A4E6A5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90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AE9651-E41D-EE47-A3DD-884D6C08E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DEEB13-D0D8-9543-AEBF-8A5C2CCC8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C746FD-539C-9249-BE50-76415FFDF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10FEC5A-9C4D-5F44-98BF-59AD34E2B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C94730-C6AD-A846-93B4-408039F53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A306E2-213A-7542-B68A-950E857AF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E09299-A9B3-BC4E-9C80-D459B2A9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43CDB0-BEDE-F943-BA66-CFC4BF41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67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8E871-B9F3-2E4C-9C53-968F4729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5E0E67-2909-AB44-A5A3-CFB68882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34A0F4-AEE8-2343-91B7-88412A47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0424EC-D30D-E44A-847D-6C83034F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1AAB27-CB78-FC49-B823-9AC27E03C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3362F3-DFB8-A24C-A192-E3D6A16C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588B7A-B046-224D-9995-A6561853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14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5AA45D-5DA8-AD45-929D-C3140E93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81DB3-10C5-EB40-BD73-4DB87838A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309BFE-1026-5B4B-862F-8CA59103E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B872B-D63F-4140-A547-54ED308F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2A9691-A151-8448-A181-C73BC196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D5E938-33F9-0848-B3E7-893B13C0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0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745369-947F-3046-8BA6-CD78895C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153D358-1BE1-AF4A-9AFA-C7C9C08E4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6E8046-D16C-8246-A84F-5746A7CA3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F2530-64DF-A741-ABB0-0A666ED0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365DC-060D-AA40-8548-B4BB841E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191EBF-A85D-4746-92FA-0FA44D8E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24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E8FDDC0-3A73-9747-AFCD-7AB27B0A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2B577A-FA06-2749-8EAA-84F3786B8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AA186-B6F6-C743-90B0-102CB6617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536FE-3F42-5541-89BE-15C48C36A1BD}" type="datetimeFigureOut">
              <a:rPr kumimoji="1" lang="ja-JP" altLang="en-US" smtClean="0"/>
              <a:t>2018/2/25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CF9E98-01B5-1E4B-B635-BE42E1F4E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43DA13-D224-0F4D-BDF6-CCF598250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9490-37E1-B347-AFD0-3A231A7F50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83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>
            <a:extLst>
              <a:ext uri="{FF2B5EF4-FFF2-40B4-BE49-F238E27FC236}">
                <a16:creationId xmlns:a16="http://schemas.microsoft.com/office/drawing/2014/main" id="{036DBEEC-FCE9-7C44-8734-922122EF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800">
                <a:latin typeface="HGPｺﾞｼｯｸM"/>
                <a:ea typeface="HGPｺﾞｼｯｸM"/>
                <a:cs typeface="HGPｺﾞｼｯｸM"/>
              </a:rPr>
              <a:t>　住いの提供</a:t>
            </a:r>
          </a:p>
        </p:txBody>
      </p:sp>
      <p:sp>
        <p:nvSpPr>
          <p:cNvPr id="39938" name="コンテンツ プレースホルダー 2">
            <a:extLst>
              <a:ext uri="{FF2B5EF4-FFF2-40B4-BE49-F238E27FC236}">
                <a16:creationId xmlns:a16="http://schemas.microsoft.com/office/drawing/2014/main" id="{38E81751-EF6F-6C4F-9625-71502A55F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433513"/>
            <a:ext cx="8569325" cy="5308600"/>
          </a:xfrm>
        </p:spPr>
        <p:txBody>
          <a:bodyPr/>
          <a:lstStyle/>
          <a:p>
            <a:r>
              <a:rPr lang="ja-JP" altLang="en-US">
                <a:latin typeface="HGSｺﾞｼｯｸM"/>
                <a:ea typeface="HGSｺﾞｼｯｸM"/>
                <a:cs typeface="HGSｺﾞｼｯｸM"/>
              </a:rPr>
              <a:t>生活保護決定まで入居できるシェルター</a:t>
            </a:r>
            <a:endParaRPr lang="en-US" altLang="ja-JP">
              <a:latin typeface="HGSｺﾞｼｯｸM"/>
              <a:ea typeface="HGSｺﾞｼｯｸM"/>
              <a:cs typeface="HGSｺﾞｼｯｸM"/>
            </a:endParaRPr>
          </a:p>
          <a:p>
            <a:r>
              <a:rPr lang="ja-JP" altLang="en-US">
                <a:latin typeface="HGSｺﾞｼｯｸM"/>
                <a:ea typeface="HGSｺﾞｼｯｸM"/>
                <a:cs typeface="HGSｺﾞｼｯｸM"/>
              </a:rPr>
              <a:t>支援付きアパート</a:t>
            </a:r>
            <a:endParaRPr lang="en-US" altLang="ja-JP">
              <a:latin typeface="HGSｺﾞｼｯｸM"/>
              <a:ea typeface="HGSｺﾞｼｯｸM"/>
              <a:cs typeface="HGSｺﾞｼｯｸM"/>
            </a:endParaRPr>
          </a:p>
          <a:p>
            <a:r>
              <a:rPr lang="ja-JP" altLang="en-US">
                <a:latin typeface="HGSｺﾞｼｯｸM"/>
                <a:ea typeface="HGSｺﾞｼｯｸM"/>
                <a:cs typeface="HGSｺﾞｼｯｸM"/>
              </a:rPr>
              <a:t>障害者対象のグループホーム</a:t>
            </a:r>
            <a:r>
              <a:rPr lang="en-US" altLang="ja-JP">
                <a:latin typeface="HGSｺﾞｼｯｸM"/>
                <a:ea typeface="HGSｺﾞｼｯｸM"/>
                <a:cs typeface="HGSｺﾞｼｯｸM"/>
              </a:rPr>
              <a:t>(</a:t>
            </a:r>
            <a:r>
              <a:rPr lang="ja-JP" altLang="en-US">
                <a:latin typeface="HGSｺﾞｼｯｸM"/>
                <a:ea typeface="HGSｺﾞｼｯｸM"/>
                <a:cs typeface="HGSｺﾞｼｯｸM"/>
              </a:rPr>
              <a:t>共同生活援助</a:t>
            </a:r>
            <a:r>
              <a:rPr lang="en-US" altLang="ja-JP">
                <a:latin typeface="HGSｺﾞｼｯｸM"/>
                <a:ea typeface="HGSｺﾞｼｯｸM"/>
                <a:cs typeface="HGSｺﾞｼｯｸM"/>
              </a:rPr>
              <a:t>)</a:t>
            </a:r>
          </a:p>
          <a:p>
            <a:r>
              <a:rPr lang="ja-JP" altLang="en-US">
                <a:latin typeface="HGSｺﾞｼｯｸM"/>
                <a:ea typeface="HGSｺﾞｼｯｸM"/>
                <a:cs typeface="HGSｺﾞｼｯｸM"/>
              </a:rPr>
              <a:t>地域の不動産屋さんとの連携→ほっとプラスの施設からの退所支援</a:t>
            </a:r>
            <a:endParaRPr lang="en-US" altLang="ja-JP">
              <a:latin typeface="HGSｺﾞｼｯｸM"/>
              <a:ea typeface="HGSｺﾞｼｯｸM"/>
              <a:cs typeface="HGSｺﾞｼｯｸM"/>
            </a:endParaRPr>
          </a:p>
          <a:p>
            <a:endParaRPr lang="en-US" altLang="ja-JP"/>
          </a:p>
          <a:p>
            <a:endParaRPr lang="ja-JP" altLang="en-US"/>
          </a:p>
        </p:txBody>
      </p:sp>
      <p:pic>
        <p:nvPicPr>
          <p:cNvPr id="39939" name="図 4">
            <a:extLst>
              <a:ext uri="{FF2B5EF4-FFF2-40B4-BE49-F238E27FC236}">
                <a16:creationId xmlns:a16="http://schemas.microsoft.com/office/drawing/2014/main" id="{2FB4C9B1-1EDD-9242-8F87-6A852860A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8726" y="4292600"/>
            <a:ext cx="2987675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図 5">
            <a:extLst>
              <a:ext uri="{FF2B5EF4-FFF2-40B4-BE49-F238E27FC236}">
                <a16:creationId xmlns:a16="http://schemas.microsoft.com/office/drawing/2014/main" id="{174E0E70-6A72-DA40-A655-14CA5E90F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5276" y="4246564"/>
            <a:ext cx="305117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コンテンツ プレースホルダー 8">
            <a:extLst>
              <a:ext uri="{FF2B5EF4-FFF2-40B4-BE49-F238E27FC236}">
                <a16:creationId xmlns:a16="http://schemas.microsoft.com/office/drawing/2014/main" id="{BA80F8D5-8A3A-6545-A4C8-2D7CDCFA3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189" y="1119189"/>
            <a:ext cx="7794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13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HGSｺﾞｼｯｸM</vt:lpstr>
      <vt:lpstr>游ゴシック</vt:lpstr>
      <vt:lpstr>游ゴシック Light</vt:lpstr>
      <vt:lpstr>Arial</vt:lpstr>
      <vt:lpstr>Office テーマ</vt:lpstr>
      <vt:lpstr>　住いの提供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ほっとプラスの活動</dc:title>
  <dc:creator>Microsoft Office ユーザー</dc:creator>
  <cp:lastModifiedBy>Microsoft Office ユーザー</cp:lastModifiedBy>
  <cp:revision>4</cp:revision>
  <dcterms:created xsi:type="dcterms:W3CDTF">2018-02-25T12:28:58Z</dcterms:created>
  <dcterms:modified xsi:type="dcterms:W3CDTF">2018-02-25T12:33:53Z</dcterms:modified>
</cp:coreProperties>
</file>