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665"/>
  </p:normalViewPr>
  <p:slideViewPr>
    <p:cSldViewPr snapToGrid="0" snapToObjects="1">
      <p:cViewPr varScale="1">
        <p:scale>
          <a:sx n="127" d="100"/>
          <a:sy n="127" d="100"/>
        </p:scale>
        <p:origin x="20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9D17B8-1EAD-8D4F-A0CF-37EADEB20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F79C244-EDB7-5C40-A34E-A2C447DAE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クリックしてマスター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04F3E0-4ECA-BE4E-B2C0-D65BF42A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504DDE-C24F-8449-BA55-E8563E71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61B1A6-E565-9C43-98D6-7A19022B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7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D3AEB-9283-6842-9C0C-9C930108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944080-5110-0A46-8397-4F5272F80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88C554-4192-FC4F-AEAC-84DE5177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91FD63-49CF-1545-9E6D-C9085917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AAE848-FC91-5C43-9B04-8A78FBCC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41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4B3BA3-FD7C-2F43-BB25-A86F9848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28196B-D278-7543-A706-D7D0B7358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0B91E8-4254-2240-B3F4-42A98C33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EDD440-6C6C-8344-AF89-A5E8E24A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6BCF89-03FC-BC4F-88D6-3763DA18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6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9C65E-7905-6241-8159-CD0D0E8B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3EB17-9250-C149-84E3-382C39C56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F907AB-1FDA-A84B-9C32-5D3C22D5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4C4B7C-5789-1F40-B415-2E5D446B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83BF3C-DC94-CB48-A904-631D026E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96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C4D318-4604-A046-9E5E-E698C3AF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B5F450-0B4E-5642-842A-9049F1A3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CF4CB0-2F3D-B648-997D-DBE678B4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D00900-4995-174D-9E59-28211909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01053D-6E3F-9C4B-938D-8A00A077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30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9F5F31-D276-2B4E-BAC0-0FE932B7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E2E92D-268B-F641-87D8-EABC071B0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2318F7-DAE0-7541-A694-26E2E9A2F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37E34B-DE34-3844-937F-87FE15A7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248990-6BC3-5B4B-9913-14C1F095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450A12-D241-5F42-AFC3-8F58B0D3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86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60DA8-16AF-4443-B4F0-025A4EBA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D8A338-9063-1E48-91CC-E29C48AAF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2B0B61-D24A-784C-8162-A33D9E51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E45F73A-53DA-D94C-8DD7-A07A246C0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243017-89F4-8645-92BE-BC9E08BF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D4B879-1C4E-2C4B-AD33-9EECFF80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1EA5CA-8585-764A-96F4-DB04910F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9529204-048F-0546-BC0B-148F7F29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79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4416C6-E90D-1243-8D78-DFDA0AAD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D92B48-3ED5-9542-B394-9E56EAF5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8913CA-0B91-C74A-BD8D-037343E2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D1F4AF-1139-A442-A22B-C76F2496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04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ECAA652-6400-8B43-9BE7-D54ACF1D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81571A-7D8E-D848-822D-3A1B5E9B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95FED6-3C91-D441-B30F-C90A0486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11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199662-3FDD-7144-9164-B1DDB0A3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72415F-43E9-3743-852A-1B208E66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4EBD14-50F1-914A-A9CE-01A294EA8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29259E-7266-2B42-9F39-5BCFFBCA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9CB4F2-ECE4-2544-B0F4-07DD7CF9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AE70C7-7010-4841-9EE2-169B0B24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11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A8593-41A5-E54F-B0C0-7D729D02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B51392-852B-574F-9EA7-C5B1452A3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50B693-99B1-5940-9C57-A013284C1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E8F3FC-734B-BB4C-8F69-D4E62E74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60CDBE-3BD7-994C-846D-48F5DCC2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D3E33F-D09C-5048-8364-026E67E8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67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CF92F2-002B-1447-8D32-C1D4055A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EC950C-996E-DB4F-A161-284F03811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9FA85D-A842-FC4B-873D-E036157A2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FA4C-239C-9546-B75F-83484599E414}" type="datetimeFigureOut">
              <a:rPr kumimoji="1" lang="ja-JP" altLang="en-US" smtClean="0"/>
              <a:t>2018/2/25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CF98AA-BAAA-1343-AE0D-77EF64F1C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2DFEA7-097B-8346-A189-756547A19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19F3-08E7-454A-BC28-413395D45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63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タイトル 1">
            <a:extLst>
              <a:ext uri="{FF2B5EF4-FFF2-40B4-BE49-F238E27FC236}">
                <a16:creationId xmlns:a16="http://schemas.microsoft.com/office/drawing/2014/main" id="{76BCF3F3-7AEF-BC4C-83EA-A88A3629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92075"/>
            <a:ext cx="10515600" cy="1325563"/>
          </a:xfrm>
        </p:spPr>
        <p:txBody>
          <a:bodyPr/>
          <a:lstStyle/>
          <a:p>
            <a:r>
              <a:rPr lang="ja-JP" altLang="en-US" sz="4800" dirty="0">
                <a:latin typeface="HGPｺﾞｼｯｸM"/>
                <a:ea typeface="HGPｺﾞｼｯｸM"/>
                <a:cs typeface="HGPｺﾞｼｯｸM"/>
              </a:rPr>
              <a:t>ソーシャルアクション</a:t>
            </a:r>
          </a:p>
        </p:txBody>
      </p:sp>
      <p:sp>
        <p:nvSpPr>
          <p:cNvPr id="40962" name="コンテンツ プレースホルダー 2">
            <a:extLst>
              <a:ext uri="{FF2B5EF4-FFF2-40B4-BE49-F238E27FC236}">
                <a16:creationId xmlns:a16="http://schemas.microsoft.com/office/drawing/2014/main" id="{9B250D9F-86DC-C64C-94E0-4C8EE169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1417638"/>
            <a:ext cx="8856662" cy="5251450"/>
          </a:xfrm>
        </p:spPr>
        <p:txBody>
          <a:bodyPr/>
          <a:lstStyle/>
          <a:p>
            <a:r>
              <a:rPr lang="ja-JP" altLang="en-US">
                <a:latin typeface="HGSｺﾞｼｯｸM"/>
                <a:ea typeface="HGSｺﾞｼｯｸM"/>
                <a:cs typeface="HGSｺﾞｼｯｸM"/>
              </a:rPr>
              <a:t>社会福祉制度の創設や制度運営の改善を目指し、世論に働きかける活動</a:t>
            </a:r>
            <a:endParaRPr lang="en-US" altLang="ja-JP">
              <a:latin typeface="HGSｺﾞｼｯｸM"/>
              <a:ea typeface="HGSｺﾞｼｯｸM"/>
              <a:cs typeface="HGSｺﾞｼｯｸM"/>
            </a:endParaRPr>
          </a:p>
          <a:p>
            <a:r>
              <a:rPr lang="ja-JP" altLang="en-US">
                <a:latin typeface="HGSｺﾞｼｯｸM"/>
                <a:ea typeface="HGSｺﾞｼｯｸM"/>
                <a:cs typeface="HGSｺﾞｼｯｸM"/>
              </a:rPr>
              <a:t>支援や活動で発見した問題や課題を可視化し、社会に問題提起を行う</a:t>
            </a:r>
            <a:endParaRPr lang="en-US" altLang="ja-JP">
              <a:latin typeface="HGSｺﾞｼｯｸM"/>
              <a:ea typeface="HGSｺﾞｼｯｸM"/>
              <a:cs typeface="HGSｺﾞｼｯｸM"/>
            </a:endParaRPr>
          </a:p>
          <a:p>
            <a:r>
              <a:rPr lang="ja-JP" altLang="en-US">
                <a:latin typeface="HGSｺﾞｼｯｸM"/>
                <a:ea typeface="HGSｺﾞｼｯｸM"/>
                <a:cs typeface="HGSｺﾞｼｯｸM"/>
              </a:rPr>
              <a:t>講演活動、執筆活動、ＳＮＳでの情報発信等</a:t>
            </a:r>
            <a:endParaRPr lang="en-US" altLang="ja-JP">
              <a:latin typeface="HGSｺﾞｼｯｸM"/>
              <a:ea typeface="HGSｺﾞｼｯｸM"/>
              <a:cs typeface="HGSｺﾞｼｯｸM"/>
            </a:endParaRPr>
          </a:p>
        </p:txBody>
      </p:sp>
      <p:pic>
        <p:nvPicPr>
          <p:cNvPr id="40963" name="図 3">
            <a:extLst>
              <a:ext uri="{FF2B5EF4-FFF2-40B4-BE49-F238E27FC236}">
                <a16:creationId xmlns:a16="http://schemas.microsoft.com/office/drawing/2014/main" id="{18E1D105-9F89-A249-9DE2-408D6DFE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32264"/>
            <a:ext cx="33147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図 4">
            <a:extLst>
              <a:ext uri="{FF2B5EF4-FFF2-40B4-BE49-F238E27FC236}">
                <a16:creationId xmlns:a16="http://schemas.microsoft.com/office/drawing/2014/main" id="{8C3DDE28-89E0-9547-B13A-4CB6E473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" b="3114"/>
          <a:stretch>
            <a:fillRect/>
          </a:stretch>
        </p:blipFill>
        <p:spPr bwMode="auto">
          <a:xfrm>
            <a:off x="6497638" y="4106864"/>
            <a:ext cx="3255962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コンテンツ プレースホルダー 8">
            <a:extLst>
              <a:ext uri="{FF2B5EF4-FFF2-40B4-BE49-F238E27FC236}">
                <a16:creationId xmlns:a16="http://schemas.microsoft.com/office/drawing/2014/main" id="{4873C79B-EB73-F94B-B415-52BC4381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645" r="513"/>
          <a:stretch>
            <a:fillRect/>
          </a:stretch>
        </p:blipFill>
        <p:spPr bwMode="auto">
          <a:xfrm>
            <a:off x="2198689" y="1033464"/>
            <a:ext cx="7794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74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Macintosh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HGPｺﾞｼｯｸM</vt:lpstr>
      <vt:lpstr>HGSｺﾞｼｯｸM</vt:lpstr>
      <vt:lpstr>Office テーマ</vt:lpstr>
      <vt:lpstr>ソーシャルアクション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ソーシャルアクション</dc:title>
  <dc:creator>Microsoft Office ユーザー</dc:creator>
  <cp:lastModifiedBy>Microsoft Office ユーザー</cp:lastModifiedBy>
  <cp:revision>1</cp:revision>
  <dcterms:created xsi:type="dcterms:W3CDTF">2018-02-25T12:31:25Z</dcterms:created>
  <dcterms:modified xsi:type="dcterms:W3CDTF">2018-02-25T12:31:52Z</dcterms:modified>
</cp:coreProperties>
</file>