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604"/>
    <a:srgbClr val="404040"/>
    <a:srgbClr val="7F7F7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40" d="100"/>
          <a:sy n="140" d="100"/>
        </p:scale>
        <p:origin x="-776" y="-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DF2B-53D8-44BB-A012-35574ED4B91B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E2A2-DDE0-4C02-9A83-67827A379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97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6125"/>
            <a:ext cx="25781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E2A2-DDE0-4C02-9A83-67827A379B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5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05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43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88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72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8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37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57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05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36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2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48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96CCD-711A-41EF-9C9B-0F74A2D97B9C}" type="datetimeFigureOut">
              <a:rPr kumimoji="1" lang="ja-JP" altLang="en-US" smtClean="0"/>
              <a:t>15/11/18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BC17-880F-4CBC-8110-359A28D5C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MITAKA05\Downloads\PAK92_tsuukinrash20150107071516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-1" b="3653"/>
          <a:stretch/>
        </p:blipFill>
        <p:spPr bwMode="auto">
          <a:xfrm>
            <a:off x="1" y="1"/>
            <a:ext cx="6885384" cy="9905999"/>
          </a:xfrm>
          <a:prstGeom prst="rect">
            <a:avLst/>
          </a:prstGeom>
          <a:solidFill>
            <a:srgbClr val="000000">
              <a:alpha val="80000"/>
            </a:srgbClr>
          </a:solidFill>
        </p:spPr>
      </p:pic>
      <p:sp>
        <p:nvSpPr>
          <p:cNvPr id="6" name="正方形/長方形 5"/>
          <p:cNvSpPr/>
          <p:nvPr/>
        </p:nvSpPr>
        <p:spPr>
          <a:xfrm>
            <a:off x="0" y="8265368"/>
            <a:ext cx="6858000" cy="1640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 descr="アクセスマッ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27" y="8337376"/>
            <a:ext cx="2920433" cy="15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89355" y="8697416"/>
            <a:ext cx="33938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</a:rPr>
              <a:t>特定非営利活動法人</a:t>
            </a:r>
            <a:br>
              <a:rPr lang="ja-JP" altLang="en-US" sz="1400" dirty="0" smtClean="0">
                <a:solidFill>
                  <a:schemeClr val="bg1"/>
                </a:solidFill>
              </a:rPr>
            </a:br>
            <a:r>
              <a:rPr lang="ja-JP" altLang="en-US" sz="1400" dirty="0" smtClean="0">
                <a:solidFill>
                  <a:schemeClr val="bg1"/>
                </a:solidFill>
              </a:rPr>
              <a:t>三鷹ネットワーク大学推進機構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900" dirty="0">
              <a:solidFill>
                <a:schemeClr val="bg1"/>
              </a:solidFill>
            </a:endParaRPr>
          </a:p>
          <a:p>
            <a:r>
              <a:rPr lang="ja-JP" altLang="en-US" sz="1000" dirty="0" smtClean="0">
                <a:solidFill>
                  <a:schemeClr val="bg1"/>
                </a:solidFill>
              </a:rPr>
              <a:t>東京都三鷹市下連雀３−２４−３　三鷹駅前協同ビル３階</a:t>
            </a:r>
            <a:endParaRPr lang="en-US" altLang="ja-JP" sz="1000" dirty="0" smtClean="0">
              <a:solidFill>
                <a:schemeClr val="bg1"/>
              </a:solidFill>
            </a:endParaRP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Tel</a:t>
            </a:r>
            <a:r>
              <a:rPr kumimoji="1" lang="en-US" altLang="ja-JP" sz="1000" dirty="0" smtClean="0">
                <a:solidFill>
                  <a:schemeClr val="bg1"/>
                </a:solidFill>
              </a:rPr>
              <a:t>.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　０４２２－４０－０３１３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" y="416496"/>
            <a:ext cx="6857999" cy="425938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三鷹ネットワーク大学開設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周年記念</a:t>
            </a:r>
            <a:r>
              <a:rPr lang="ja-JP" altLang="en-US" sz="2000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シンポジウム</a:t>
            </a:r>
            <a:endParaRPr kumimoji="1" lang="ja-JP" altLang="en-US" sz="2000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4" name="六角形 13"/>
          <p:cNvSpPr/>
          <p:nvPr/>
        </p:nvSpPr>
        <p:spPr>
          <a:xfrm>
            <a:off x="332656" y="7036087"/>
            <a:ext cx="576064" cy="362523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六角形 21"/>
          <p:cNvSpPr/>
          <p:nvPr/>
        </p:nvSpPr>
        <p:spPr>
          <a:xfrm>
            <a:off x="332656" y="7542805"/>
            <a:ext cx="576064" cy="362523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8720" y="6969224"/>
            <a:ext cx="534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3175">
                  <a:noFill/>
                </a:ln>
                <a:solidFill>
                  <a:schemeClr val="bg1"/>
                </a:solidFill>
              </a:rPr>
              <a:t>2015</a:t>
            </a:r>
            <a:r>
              <a:rPr kumimoji="1" lang="ja-JP" altLang="en-US" sz="2400" b="1" dirty="0" smtClean="0">
                <a:ln w="3175">
                  <a:noFill/>
                </a:ln>
                <a:solidFill>
                  <a:schemeClr val="bg1"/>
                </a:solidFill>
              </a:rPr>
              <a:t>年</a:t>
            </a:r>
            <a:r>
              <a:rPr kumimoji="1" lang="en-US" altLang="ja-JP" sz="2400" b="1" dirty="0" smtClean="0">
                <a:ln w="3175">
                  <a:noFill/>
                </a:ln>
                <a:solidFill>
                  <a:schemeClr val="bg1"/>
                </a:solidFill>
              </a:rPr>
              <a:t>10</a:t>
            </a:r>
            <a:r>
              <a:rPr kumimoji="1" lang="ja-JP" altLang="en-US" sz="2400" b="1" dirty="0" smtClean="0">
                <a:ln w="3175">
                  <a:noFill/>
                </a:ln>
                <a:solidFill>
                  <a:schemeClr val="bg1"/>
                </a:solidFill>
              </a:rPr>
              <a:t>月</a:t>
            </a:r>
            <a:r>
              <a:rPr kumimoji="1" lang="en-US" altLang="ja-JP" sz="2400" b="1" dirty="0" smtClean="0">
                <a:ln w="3175">
                  <a:noFill/>
                </a:ln>
                <a:solidFill>
                  <a:schemeClr val="bg1"/>
                </a:solidFill>
              </a:rPr>
              <a:t>3</a:t>
            </a:r>
            <a:r>
              <a:rPr kumimoji="1" lang="ja-JP" altLang="en-US" sz="2400" b="1" dirty="0" smtClean="0">
                <a:ln w="3175">
                  <a:noFill/>
                </a:ln>
                <a:solidFill>
                  <a:schemeClr val="bg1"/>
                </a:solidFill>
              </a:rPr>
              <a:t>日（土）午後２時～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bg1"/>
                </a:solidFill>
              </a:rPr>
              <a:t>５時</a:t>
            </a:r>
            <a:endParaRPr kumimoji="1" lang="ja-JP" altLang="en-US" sz="24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08721" y="74732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3175">
                  <a:noFill/>
                </a:ln>
                <a:solidFill>
                  <a:schemeClr val="bg1"/>
                </a:solidFill>
              </a:rPr>
              <a:t>三鷹ネットワーク大学</a:t>
            </a:r>
            <a:endParaRPr kumimoji="1" lang="ja-JP" altLang="en-US" sz="24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27808" y="1208584"/>
            <a:ext cx="6885808" cy="2123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三鷹</a:t>
            </a:r>
            <a:r>
              <a:rPr lang="ja-JP" altLang="en-US" sz="4800" b="1" dirty="0" smtClean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の地域力の創生</a:t>
            </a:r>
            <a:r>
              <a:rPr lang="en-US" altLang="ja-JP" dirty="0" smtClean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dirty="0" smtClean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sz="32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3200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 </a:t>
            </a:r>
            <a:r>
              <a:rPr lang="ja-JP" altLang="en-US" sz="3600" b="1" dirty="0" smtClean="0">
                <a:ln w="952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問題をにらんで</a:t>
            </a:r>
            <a:endParaRPr lang="ja-JP" altLang="en-US" sz="4000" b="1" dirty="0">
              <a:ln w="952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4664" y="222424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800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2025</a:t>
            </a:r>
            <a:r>
              <a:rPr kumimoji="1" lang="ja-JP" altLang="en-US" sz="4800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endParaRPr kumimoji="1" lang="ja-JP" altLang="en-US" sz="4800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77072" y="1320081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n w="6350">
                  <a:noFill/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チャレンジ提案会</a:t>
            </a:r>
            <a:endParaRPr kumimoji="1" lang="ja-JP" altLang="en-US" sz="2000" dirty="0">
              <a:ln w="6350">
                <a:noFill/>
              </a:ln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85688" y="3055244"/>
            <a:ext cx="399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本シンポジウムでは、団塊の世代が後期高齢者の年代となり、様々な課題が想定される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2025</a:t>
            </a:r>
            <a:r>
              <a:rPr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年問題に対して、三鷹ネットワーク大学を構成する「民学産公」の各分野で、三鷹市を基盤にして地域ケアを担っている皆さんから、「何が求められているか」「何をしたいか」「何ができるか」という３つの視点で自由にご提案をいただきます。</a:t>
            </a:r>
            <a:endParaRPr kumimoji="1"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4467" y="707884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日時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4466" y="75855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会場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89355" y="8419563"/>
            <a:ext cx="1475449" cy="20584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2">
                    <a:lumMod val="75000"/>
                  </a:schemeClr>
                </a:solidFill>
              </a:rPr>
              <a:t>会場・お問い合わせ</a:t>
            </a:r>
            <a:endParaRPr kumimoji="1" lang="en-US" altLang="ja-JP" sz="105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025785" y="7401273"/>
            <a:ext cx="803771" cy="8037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56415" y="7541548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</a:rPr>
              <a:t>参加費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無　  料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944006" y="7401272"/>
            <a:ext cx="803771" cy="8037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971430" y="7500865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</a:rPr>
              <a:t>事前</a:t>
            </a:r>
            <a:r>
              <a:rPr lang="ja-JP" altLang="en-US" sz="1100" dirty="0">
                <a:solidFill>
                  <a:schemeClr val="bg1"/>
                </a:solidFill>
              </a:rPr>
              <a:t>申込</a:t>
            </a:r>
            <a:endParaRPr lang="en-US" altLang="ja-JP" sz="11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bg1"/>
                </a:solidFill>
              </a:rPr>
              <a:t>不要</a:t>
            </a:r>
            <a:endParaRPr lang="en-US" altLang="ja-JP" sz="1100" dirty="0" smtClean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19568" y="7860905"/>
            <a:ext cx="85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schemeClr val="bg1"/>
                </a:solidFill>
              </a:rPr>
              <a:t>（直接</a:t>
            </a:r>
            <a:r>
              <a:rPr lang="ja-JP" altLang="en-US" sz="800" dirty="0" smtClean="0">
                <a:solidFill>
                  <a:schemeClr val="bg1"/>
                </a:solidFill>
              </a:rPr>
              <a:t>会場</a:t>
            </a:r>
            <a:r>
              <a:rPr lang="ja-JP" altLang="en-US" sz="900" dirty="0" smtClean="0">
                <a:solidFill>
                  <a:schemeClr val="bg1"/>
                </a:solidFill>
              </a:rPr>
              <a:t>へ）</a:t>
            </a:r>
            <a:endParaRPr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29" name="六角形 28"/>
          <p:cNvSpPr/>
          <p:nvPr/>
        </p:nvSpPr>
        <p:spPr>
          <a:xfrm>
            <a:off x="1844824" y="4327417"/>
            <a:ext cx="576064" cy="362523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48163" y="438556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出演者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420889" y="4684917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n w="31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【</a:t>
            </a:r>
            <a:r>
              <a:rPr lang="ja-JP" altLang="en-US" sz="1000" dirty="0">
                <a:ln w="31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提案者</a:t>
            </a:r>
            <a:r>
              <a:rPr lang="en-US" altLang="ja-JP" sz="1000" dirty="0" smtClean="0">
                <a:ln w="31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】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44870" y="4856214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三鷹市健康福祉審議会会長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20888" y="5057457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岡島</a:t>
            </a:r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　</a:t>
            </a:r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康友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44870" y="5065151"/>
            <a:ext cx="237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杏林大学医学部教授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20888" y="5266394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西尾　</a:t>
            </a:r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　隆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144870" y="5274088"/>
            <a:ext cx="237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国際基督教大学教授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420888" y="6311077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伊藤　</a:t>
            </a:r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幸寛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44870" y="6318771"/>
            <a:ext cx="237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三鷹市健康福祉部長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420888" y="5475331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宮川　</a:t>
            </a:r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　斉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44870" y="5483025"/>
            <a:ext cx="237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みたか市民協働ネットワーク副代表理事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420888" y="5684268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麻生喜美江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44870" y="5691962"/>
            <a:ext cx="3384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三鷹市社会福祉事業団高齢者在宅サービスセンター副所長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420888" y="5893205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佐藤　美香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144870" y="5900899"/>
            <a:ext cx="2411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三鷹市社会福祉協議会生活支援係主任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420888" y="6102142"/>
            <a:ext cx="824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東　</a:t>
            </a:r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　正造</a:t>
            </a:r>
            <a:endParaRPr kumimoji="1"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144870" y="6109836"/>
            <a:ext cx="3384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NTT</a:t>
            </a:r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研究企画部門医療健康</a:t>
            </a:r>
            <a:r>
              <a:rPr lang="en-US" altLang="ja-JP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ICT</a:t>
            </a:r>
            <a:r>
              <a:rPr lang="ja-JP" altLang="en-US" sz="9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プロデュース担当主幹研究員</a:t>
            </a:r>
            <a:endParaRPr kumimoji="1" lang="ja-JP" altLang="en-US" sz="9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20888" y="4848520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角田　</a:t>
            </a:r>
            <a:r>
              <a:rPr lang="ja-JP" altLang="en-US" sz="1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　徹</a:t>
            </a:r>
            <a:endParaRPr lang="ja-JP" altLang="en-US" sz="10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44870" y="4459108"/>
            <a:ext cx="1746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ルーテル学院大学学事</a:t>
            </a:r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顧問</a:t>
            </a:r>
            <a:endParaRPr kumimoji="1" lang="ja-JP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20888" y="4304928"/>
            <a:ext cx="189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【</a:t>
            </a:r>
            <a:r>
              <a:rPr lang="ja-JP" altLang="en-US" sz="1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司会・コーディネーター</a:t>
            </a:r>
            <a:r>
              <a:rPr lang="en-US" altLang="ja-JP" sz="1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】</a:t>
            </a: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市川</a:t>
            </a:r>
            <a:r>
              <a:rPr lang="ja-JP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　一宏</a:t>
            </a:r>
            <a:endParaRPr kumimoji="1" lang="ja-JP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420888" y="6537176"/>
            <a:ext cx="3207453" cy="394048"/>
            <a:chOff x="3497107" y="4517141"/>
            <a:chExt cx="3207453" cy="394048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4221089" y="4672662"/>
              <a:ext cx="24834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B" panose="02020800000000000000" pitchFamily="18" charset="-128"/>
                  <a:ea typeface="HGS明朝B" panose="02020800000000000000" pitchFamily="18" charset="-128"/>
                </a:rPr>
                <a:t>三鷹ネットワーク大学推進機構理事長</a:t>
              </a:r>
              <a:endParaRPr lang="en-US" altLang="ja-JP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497107" y="4664968"/>
              <a:ext cx="8211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B" panose="02020800000000000000" pitchFamily="18" charset="-128"/>
                  <a:ea typeface="HGS明朝B" panose="02020800000000000000" pitchFamily="18" charset="-128"/>
                </a:rPr>
                <a:t>清成　忠男</a:t>
              </a:r>
              <a:endParaRPr kumimoji="1" lang="ja-JP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497107" y="4517141"/>
              <a:ext cx="8249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B" panose="02020800000000000000" pitchFamily="18" charset="-128"/>
                  <a:ea typeface="HGS明朝B" panose="02020800000000000000" pitchFamily="18" charset="-128"/>
                </a:rPr>
                <a:t>【</a:t>
              </a:r>
              <a:r>
                <a:rPr lang="ja-JP" altLang="en-US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B" panose="02020800000000000000" pitchFamily="18" charset="-128"/>
                  <a:ea typeface="HGS明朝B" panose="02020800000000000000" pitchFamily="18" charset="-128"/>
                </a:rPr>
                <a:t>主催</a:t>
              </a:r>
              <a:r>
                <a:rPr lang="ja-JP" altLang="en-US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B" panose="02020800000000000000" pitchFamily="18" charset="-128"/>
                  <a:ea typeface="HGS明朝B" panose="02020800000000000000" pitchFamily="18" charset="-128"/>
                </a:rPr>
                <a:t>者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B" panose="02020800000000000000" pitchFamily="18" charset="-128"/>
                  <a:ea typeface="HGS明朝B" panose="02020800000000000000" pitchFamily="18" charset="-128"/>
                </a:rPr>
                <a:t>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8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225</Words>
  <Application>Microsoft Macintosh PowerPoint</Application>
  <PresentationFormat>A4 210x297 mm</PresentationFormat>
  <Paragraphs>43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MITAKA05</dc:creator>
  <cp:lastModifiedBy>市川 一宏</cp:lastModifiedBy>
  <cp:revision>39</cp:revision>
  <cp:lastPrinted>2015-09-15T05:44:58Z</cp:lastPrinted>
  <dcterms:created xsi:type="dcterms:W3CDTF">2015-09-06T02:40:05Z</dcterms:created>
  <dcterms:modified xsi:type="dcterms:W3CDTF">2015-11-17T22:55:46Z</dcterms:modified>
</cp:coreProperties>
</file>